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7" r:id="rId3"/>
    <p:sldId id="260" r:id="rId4"/>
    <p:sldId id="266" r:id="rId5"/>
    <p:sldId id="267" r:id="rId6"/>
  </p:sldIdLst>
  <p:sldSz cx="12192000" cy="6858000"/>
  <p:notesSz cx="10021888" cy="6888163"/>
  <p:embeddedFontLst>
    <p:embeddedFont>
      <p:font typeface="Consolas" panose="020B0609020204030204" pitchFamily="49" charset="0"/>
      <p:regular r:id="rId9"/>
      <p:bold r:id="rId10"/>
      <p:italic r:id="rId11"/>
      <p:boldItalic r:id="rId12"/>
    </p:embeddedFont>
    <p:embeddedFont>
      <p:font typeface="G마켓 산스 Bold" panose="02000000000000000000" pitchFamily="50" charset="-127"/>
      <p:regular r:id="rId13"/>
    </p:embeddedFont>
    <p:embeddedFont>
      <p:font typeface="ONE 모바일고딕 Bold" panose="00000800000000000000" pitchFamily="2" charset="-127"/>
      <p:bold r:id="rId14"/>
    </p:embeddedFont>
    <p:embeddedFont>
      <p:font typeface="ONE 모바일고딕 Title" panose="00000500000000000000" pitchFamily="2" charset="-127"/>
      <p:regular r:id="rId15"/>
    </p:embeddedFont>
    <p:embeddedFont>
      <p:font typeface="맑은 고딕" panose="020B0503020000020004" pitchFamily="50" charset="-127"/>
      <p:regular r:id="rId16"/>
      <p:bold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0D7FDD-EA5C-439C-AEB9-9C99AF38B702}" v="2" dt="2023-11-20T16:48:36.796"/>
    <p1510:client id="{4DA249D6-F921-4EF1-86B2-033332437D0B}" v="19" dt="2023-11-20T15:55:05.298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98" d="100"/>
          <a:sy n="98" d="100"/>
        </p:scale>
        <p:origin x="108" y="48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microsoft.com/office/2016/11/relationships/changesInfo" Target="changesInfos/changesInfo1.xml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150D7FDD-EA5C-439C-AEB9-9C99AF38B702}"/>
    <pc:docChg chg="undo custSel addSld delSld modSld">
      <pc:chgData name="Dongju kim" userId="a637c5ad9c8e7177" providerId="LiveId" clId="{150D7FDD-EA5C-439C-AEB9-9C99AF38B702}" dt="2023-11-20T16:50:08.479" v="123" actId="14100"/>
      <pc:docMkLst>
        <pc:docMk/>
      </pc:docMkLst>
      <pc:sldChg chg="modSp mod">
        <pc:chgData name="Dongju kim" userId="a637c5ad9c8e7177" providerId="LiveId" clId="{150D7FDD-EA5C-439C-AEB9-9C99AF38B702}" dt="2023-11-20T16:47:29.082" v="2" actId="14100"/>
        <pc:sldMkLst>
          <pc:docMk/>
          <pc:sldMk cId="3779494914" sldId="257"/>
        </pc:sldMkLst>
        <pc:spChg chg="mod">
          <ac:chgData name="Dongju kim" userId="a637c5ad9c8e7177" providerId="LiveId" clId="{150D7FDD-EA5C-439C-AEB9-9C99AF38B702}" dt="2023-11-20T16:47:29.082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1.54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6.62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50D7FDD-EA5C-439C-AEB9-9C99AF38B702}" dt="2023-11-20T16:47:35.162" v="3"/>
        <pc:sldMkLst>
          <pc:docMk/>
          <pc:sldMk cId="2795672102" sldId="260"/>
        </pc:sldMkLst>
        <pc:spChg chg="mod">
          <ac:chgData name="Dongju kim" userId="a637c5ad9c8e7177" providerId="LiveId" clId="{150D7FDD-EA5C-439C-AEB9-9C99AF38B702}" dt="2023-11-20T16:47:35.162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50D7FDD-EA5C-439C-AEB9-9C99AF38B702}" dt="2023-11-20T16:48:18.852" v="19" actId="20577"/>
        <pc:sldMkLst>
          <pc:docMk/>
          <pc:sldMk cId="3681267843" sldId="266"/>
        </pc:sldMkLst>
        <pc:spChg chg="mod">
          <ac:chgData name="Dongju kim" userId="a637c5ad9c8e7177" providerId="LiveId" clId="{150D7FDD-EA5C-439C-AEB9-9C99AF38B702}" dt="2023-11-20T16:47:47.713" v="6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39.312" v="4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18.852" v="19" actId="20577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7:57.157" v="7"/>
          <ac:spMkLst>
            <pc:docMk/>
            <pc:sldMk cId="3681267843" sldId="266"/>
            <ac:spMk id="5" creationId="{37EB967D-0487-02BA-F96D-5327239CCA39}"/>
          </ac:spMkLst>
        </pc:spChg>
        <pc:spChg chg="del">
          <ac:chgData name="Dongju kim" userId="a637c5ad9c8e7177" providerId="LiveId" clId="{150D7FDD-EA5C-439C-AEB9-9C99AF38B702}" dt="2023-11-20T16:48:07.603" v="9" actId="478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del mod">
        <pc:chgData name="Dongju kim" userId="a637c5ad9c8e7177" providerId="LiveId" clId="{150D7FDD-EA5C-439C-AEB9-9C99AF38B702}" dt="2023-11-20T16:50:08.479" v="123" actId="14100"/>
        <pc:sldMkLst>
          <pc:docMk/>
          <pc:sldMk cId="64012927" sldId="267"/>
        </pc:sldMkLst>
        <pc:spChg chg="mod">
          <ac:chgData name="Dongju kim" userId="a637c5ad9c8e7177" providerId="LiveId" clId="{150D7FDD-EA5C-439C-AEB9-9C99AF38B702}" dt="2023-11-20T16:50:08.479" v="123" actId="14100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45.311" v="24"/>
          <ac:spMkLst>
            <pc:docMk/>
            <pc:sldMk cId="64012927" sldId="267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50:01.421" v="121" actId="20577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9:46.962" v="56" actId="20577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150D7FDD-EA5C-439C-AEB9-9C99AF38B702}" dt="2023-11-20T16:49:17.970" v="34" actId="6549"/>
          <ac:spMkLst>
            <pc:docMk/>
            <pc:sldMk cId="64012927" sldId="267"/>
            <ac:spMk id="6" creationId="{3FE3B37A-CFB4-4E10-8EFE-75579155B4C9}"/>
          </ac:spMkLst>
        </pc:spChg>
      </pc:sldChg>
      <pc:sldChg chg="add del">
        <pc:chgData name="Dongju kim" userId="a637c5ad9c8e7177" providerId="LiveId" clId="{150D7FDD-EA5C-439C-AEB9-9C99AF38B702}" dt="2023-11-20T16:48:36.788" v="22"/>
        <pc:sldMkLst>
          <pc:docMk/>
          <pc:sldMk cId="530761434" sldId="267"/>
        </pc:sldMkLst>
      </pc:sldChg>
      <pc:sldChg chg="add del">
        <pc:chgData name="Dongju kim" userId="a637c5ad9c8e7177" providerId="LiveId" clId="{150D7FDD-EA5C-439C-AEB9-9C99AF38B702}" dt="2023-11-20T16:49:03.232" v="25" actId="47"/>
        <pc:sldMkLst>
          <pc:docMk/>
          <pc:sldMk cId="3970653717" sldId="268"/>
        </pc:sldMkLst>
      </pc:sldChg>
      <pc:sldChg chg="add del">
        <pc:chgData name="Dongju kim" userId="a637c5ad9c8e7177" providerId="LiveId" clId="{150D7FDD-EA5C-439C-AEB9-9C99AF38B702}" dt="2023-11-20T16:49:05.360" v="26" actId="47"/>
        <pc:sldMkLst>
          <pc:docMk/>
          <pc:sldMk cId="467959841" sldId="269"/>
        </pc:sldMkLst>
      </pc:sldChg>
      <pc:sldChg chg="add del">
        <pc:chgData name="Dongju kim" userId="a637c5ad9c8e7177" providerId="LiveId" clId="{150D7FDD-EA5C-439C-AEB9-9C99AF38B702}" dt="2023-11-20T16:49:05.991" v="27" actId="47"/>
        <pc:sldMkLst>
          <pc:docMk/>
          <pc:sldMk cId="3858125196" sldId="270"/>
        </pc:sldMkLst>
      </pc:sldChg>
      <pc:sldChg chg="add del">
        <pc:chgData name="Dongju kim" userId="a637c5ad9c8e7177" providerId="LiveId" clId="{150D7FDD-EA5C-439C-AEB9-9C99AF38B702}" dt="2023-11-20T16:49:06.774" v="28" actId="47"/>
        <pc:sldMkLst>
          <pc:docMk/>
          <pc:sldMk cId="229435778" sldId="271"/>
        </pc:sldMkLst>
      </pc:sldChg>
      <pc:sldChg chg="add del">
        <pc:chgData name="Dongju kim" userId="a637c5ad9c8e7177" providerId="LiveId" clId="{150D7FDD-EA5C-439C-AEB9-9C99AF38B702}" dt="2023-11-20T16:49:07.406" v="29" actId="47"/>
        <pc:sldMkLst>
          <pc:docMk/>
          <pc:sldMk cId="1736078763" sldId="272"/>
        </pc:sldMkLst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  <pc:docChgLst>
    <pc:chgData name="Dongju kim" userId="a637c5ad9c8e7177" providerId="LiveId" clId="{4DA249D6-F921-4EF1-86B2-033332437D0B}"/>
    <pc:docChg chg="undo custSel addSld delSld modSld">
      <pc:chgData name="Dongju kim" userId="a637c5ad9c8e7177" providerId="LiveId" clId="{4DA249D6-F921-4EF1-86B2-033332437D0B}" dt="2023-11-20T15:55:31.373" v="211" actId="6549"/>
      <pc:docMkLst>
        <pc:docMk/>
      </pc:docMkLst>
      <pc:sldChg chg="modSp mod">
        <pc:chgData name="Dongju kim" userId="a637c5ad9c8e7177" providerId="LiveId" clId="{4DA249D6-F921-4EF1-86B2-033332437D0B}" dt="2023-11-20T15:48:59.042" v="1"/>
        <pc:sldMkLst>
          <pc:docMk/>
          <pc:sldMk cId="3779494914" sldId="257"/>
        </pc:sldMkLst>
        <pc:spChg chg="mod">
          <ac:chgData name="Dongju kim" userId="a637c5ad9c8e7177" providerId="LiveId" clId="{4DA249D6-F921-4EF1-86B2-033332437D0B}" dt="2023-11-20T15:48:55.43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8:59.042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">
        <pc:chgData name="Dongju kim" userId="a637c5ad9c8e7177" providerId="LiveId" clId="{4DA249D6-F921-4EF1-86B2-033332437D0B}" dt="2023-11-20T15:49:10.779" v="2"/>
        <pc:sldMkLst>
          <pc:docMk/>
          <pc:sldMk cId="2795672102" sldId="26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4DA249D6-F921-4EF1-86B2-033332437D0B}" dt="2023-11-20T15:49:51.893" v="8" actId="6549"/>
        <pc:sldMkLst>
          <pc:docMk/>
          <pc:sldMk cId="3681267843" sldId="266"/>
        </pc:sldMkLst>
        <pc:spChg chg="mod">
          <ac:chgData name="Dongju kim" userId="a637c5ad9c8e7177" providerId="LiveId" clId="{4DA249D6-F921-4EF1-86B2-033332437D0B}" dt="2023-11-20T15:49:21.530" v="4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10.779" v="2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32.589" v="5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49:51.893" v="8" actId="6549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3:40.296" v="174" actId="20577"/>
        <pc:sldMkLst>
          <pc:docMk/>
          <pc:sldMk cId="64012927" sldId="267"/>
        </pc:sldMkLst>
        <pc:spChg chg="mod">
          <ac:chgData name="Dongju kim" userId="a637c5ad9c8e7177" providerId="LiveId" clId="{4DA249D6-F921-4EF1-86B2-033332437D0B}" dt="2023-11-20T15:53:40.296" v="174" actId="20577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0:47.338" v="96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0:24.806" v="13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0:57.880" v="99" actId="14100"/>
          <ac:spMkLst>
            <pc:docMk/>
            <pc:sldMk cId="64012927" sldId="267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868499894" sldId="267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868499894" sldId="267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3608302838" sldId="268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3608302838" sldId="26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3:42.072" v="175" actId="20577"/>
        <pc:sldMkLst>
          <pc:docMk/>
          <pc:sldMk cId="3970653717" sldId="268"/>
        </pc:sldMkLst>
        <pc:spChg chg="mod">
          <ac:chgData name="Dongju kim" userId="a637c5ad9c8e7177" providerId="LiveId" clId="{4DA249D6-F921-4EF1-86B2-033332437D0B}" dt="2023-11-20T15:53:42.072" v="175" actId="20577"/>
          <ac:spMkLst>
            <pc:docMk/>
            <pc:sldMk cId="3970653717" sldId="268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2:10.153" v="153" actId="20577"/>
          <ac:spMkLst>
            <pc:docMk/>
            <pc:sldMk cId="3970653717" sldId="268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1:51.965" v="103" actId="14100"/>
          <ac:spMkLst>
            <pc:docMk/>
            <pc:sldMk cId="3970653717" sldId="268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2:26.725" v="161" actId="20577"/>
          <ac:spMkLst>
            <pc:docMk/>
            <pc:sldMk cId="3970653717" sldId="268"/>
            <ac:spMk id="6" creationId="{3FE3B37A-CFB4-4E10-8EFE-75579155B4C9}"/>
          </ac:spMkLst>
        </pc:spChg>
      </pc:sldChg>
      <pc:sldChg chg="addSp delSp modSp add mod">
        <pc:chgData name="Dongju kim" userId="a637c5ad9c8e7177" providerId="LiveId" clId="{4DA249D6-F921-4EF1-86B2-033332437D0B}" dt="2023-11-20T15:53:50.190" v="178" actId="22"/>
        <pc:sldMkLst>
          <pc:docMk/>
          <pc:sldMk cId="467959841" sldId="269"/>
        </pc:sldMkLst>
        <pc:spChg chg="mod">
          <ac:chgData name="Dongju kim" userId="a637c5ad9c8e7177" providerId="LiveId" clId="{4DA249D6-F921-4EF1-86B2-033332437D0B}" dt="2023-11-20T15:53:43.736" v="176" actId="20577"/>
          <ac:spMkLst>
            <pc:docMk/>
            <pc:sldMk cId="467959841" sldId="269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3:11.640" v="167"/>
          <ac:spMkLst>
            <pc:docMk/>
            <pc:sldMk cId="467959841" sldId="269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3:02.381" v="166" actId="6549"/>
          <ac:spMkLst>
            <pc:docMk/>
            <pc:sldMk cId="467959841" sldId="269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3:29.142" v="173" actId="6549"/>
          <ac:spMkLst>
            <pc:docMk/>
            <pc:sldMk cId="467959841" sldId="269"/>
            <ac:spMk id="6" creationId="{3FE3B37A-CFB4-4E10-8EFE-75579155B4C9}"/>
          </ac:spMkLst>
        </pc:spChg>
        <pc:spChg chg="add del">
          <ac:chgData name="Dongju kim" userId="a637c5ad9c8e7177" providerId="LiveId" clId="{4DA249D6-F921-4EF1-86B2-033332437D0B}" dt="2023-11-20T15:53:50.190" v="178" actId="22"/>
          <ac:spMkLst>
            <pc:docMk/>
            <pc:sldMk cId="467959841" sldId="269"/>
            <ac:spMk id="8" creationId="{C81C57F9-75CA-7284-7088-BA515F0A982E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738799663" sldId="269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738799663" sldId="269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39543690" sldId="27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39543690" sldId="270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4:34.997" v="192" actId="14100"/>
        <pc:sldMkLst>
          <pc:docMk/>
          <pc:sldMk cId="3858125196" sldId="270"/>
        </pc:sldMkLst>
        <pc:spChg chg="mod">
          <ac:chgData name="Dongju kim" userId="a637c5ad9c8e7177" providerId="LiveId" clId="{4DA249D6-F921-4EF1-86B2-033332437D0B}" dt="2023-11-20T15:54:04.140" v="182" actId="14100"/>
          <ac:spMkLst>
            <pc:docMk/>
            <pc:sldMk cId="3858125196" sldId="270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4:18.259" v="185"/>
          <ac:spMkLst>
            <pc:docMk/>
            <pc:sldMk cId="3858125196" sldId="270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11.629" v="184" actId="20577"/>
          <ac:spMkLst>
            <pc:docMk/>
            <pc:sldMk cId="3858125196" sldId="270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4:34.997" v="192" actId="14100"/>
          <ac:spMkLst>
            <pc:docMk/>
            <pc:sldMk cId="3858125196" sldId="270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5:02.965" v="202" actId="6549"/>
        <pc:sldMkLst>
          <pc:docMk/>
          <pc:sldMk cId="229435778" sldId="271"/>
        </pc:sldMkLst>
        <pc:spChg chg="mod">
          <ac:chgData name="Dongju kim" userId="a637c5ad9c8e7177" providerId="LiveId" clId="{4DA249D6-F921-4EF1-86B2-033332437D0B}" dt="2023-11-20T15:54:53.284" v="196"/>
          <ac:spMkLst>
            <pc:docMk/>
            <pc:sldMk cId="229435778" sldId="271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46.769" v="195" actId="14100"/>
          <ac:spMkLst>
            <pc:docMk/>
            <pc:sldMk cId="229435778" sldId="271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02.965" v="202" actId="6549"/>
          <ac:spMkLst>
            <pc:docMk/>
            <pc:sldMk cId="229435778" sldId="271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4074785337" sldId="271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4074785337" sldId="271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1237202636" sldId="272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1237202636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5:31.373" v="211" actId="6549"/>
        <pc:sldMkLst>
          <pc:docMk/>
          <pc:sldMk cId="1736078763" sldId="272"/>
        </pc:sldMkLst>
        <pc:spChg chg="mod">
          <ac:chgData name="Dongju kim" userId="a637c5ad9c8e7177" providerId="LiveId" clId="{4DA249D6-F921-4EF1-86B2-033332437D0B}" dt="2023-11-20T15:55:20.138" v="206"/>
          <ac:spMkLst>
            <pc:docMk/>
            <pc:sldMk cId="1736078763" sldId="272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5:14.893" v="205" actId="20577"/>
          <ac:spMkLst>
            <pc:docMk/>
            <pc:sldMk cId="1736078763" sldId="272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31.373" v="211" actId="6549"/>
          <ac:spMkLst>
            <pc:docMk/>
            <pc:sldMk cId="1736078763" sldId="272"/>
            <ac:spMk id="6" creationId="{3FE3B37A-CFB4-4E10-8EFE-75579155B4C9}"/>
          </ac:spMkLst>
        </pc:spChg>
      </pc:sldChg>
    </pc:docChg>
  </pc:docChgLst>
  <pc:docChgLst>
    <pc:chgData name="Dongju kim" userId="a637c5ad9c8e7177" providerId="LiveId" clId="{F98206C0-E6F4-4BBE-AA95-E90A4674B482}"/>
    <pc:docChg chg="undo custSel addSld delSld modSld sldOrd">
      <pc:chgData name="Dongju kim" userId="a637c5ad9c8e7177" providerId="LiveId" clId="{F98206C0-E6F4-4BBE-AA95-E90A4674B482}" dt="2023-11-17T13:28:52.695" v="246" actId="6549"/>
      <pc:docMkLst>
        <pc:docMk/>
      </pc:docMkLst>
      <pc:sldChg chg="modSp mod">
        <pc:chgData name="Dongju kim" userId="a637c5ad9c8e7177" providerId="LiveId" clId="{F98206C0-E6F4-4BBE-AA95-E90A4674B482}" dt="2023-11-17T09:07:22.913" v="2" actId="14100"/>
        <pc:sldMkLst>
          <pc:docMk/>
          <pc:sldMk cId="3779494914" sldId="257"/>
        </pc:sldMkLst>
        <pc:spChg chg="mod">
          <ac:chgData name="Dongju kim" userId="a637c5ad9c8e7177" providerId="LiveId" clId="{F98206C0-E6F4-4BBE-AA95-E90A4674B482}" dt="2023-11-17T09:07:22.913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6:58.02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7:20.27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98206C0-E6F4-4BBE-AA95-E90A4674B482}" dt="2023-11-17T09:08:11.054" v="3"/>
        <pc:sldMkLst>
          <pc:docMk/>
          <pc:sldMk cId="2795672102" sldId="260"/>
        </pc:sldMkLst>
        <pc:spChg chg="mod">
          <ac:chgData name="Dongju kim" userId="a637c5ad9c8e7177" providerId="LiveId" clId="{F98206C0-E6F4-4BBE-AA95-E90A4674B482}" dt="2023-11-17T09:08:11.054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98206C0-E6F4-4BBE-AA95-E90A4674B482}" dt="2023-11-17T09:19:23.456" v="70" actId="1076"/>
        <pc:sldMkLst>
          <pc:docMk/>
          <pc:sldMk cId="1649304283" sldId="262"/>
        </pc:sldMkLst>
        <pc:spChg chg="mod">
          <ac:chgData name="Dongju kim" userId="a637c5ad9c8e7177" providerId="LiveId" clId="{F98206C0-E6F4-4BBE-AA95-E90A4674B482}" dt="2023-11-17T09:08:15.61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98206C0-E6F4-4BBE-AA95-E90A4674B482}" dt="2023-11-17T09:19:08.728" v="66" actId="20577"/>
          <ac:spMkLst>
            <pc:docMk/>
            <pc:sldMk cId="1649304283" sldId="262"/>
            <ac:spMk id="4" creationId="{D7FACFDD-63BE-9604-ECE2-5DB526F7BA15}"/>
          </ac:spMkLst>
        </pc:spChg>
        <pc:spChg chg="add mod">
          <ac:chgData name="Dongju kim" userId="a637c5ad9c8e7177" providerId="LiveId" clId="{F98206C0-E6F4-4BBE-AA95-E90A4674B482}" dt="2023-11-17T09:19:23.456" v="70" actId="1076"/>
          <ac:spMkLst>
            <pc:docMk/>
            <pc:sldMk cId="1649304283" sldId="262"/>
            <ac:spMk id="6" creationId="{C0A07FC7-D39F-316F-42DA-1AE640537C2D}"/>
          </ac:spMkLst>
        </pc:spChg>
        <pc:picChg chg="del">
          <ac:chgData name="Dongju kim" userId="a637c5ad9c8e7177" providerId="LiveId" clId="{F98206C0-E6F4-4BBE-AA95-E90A4674B482}" dt="2023-11-17T09:08:26.931" v="5" actId="478"/>
          <ac:picMkLst>
            <pc:docMk/>
            <pc:sldMk cId="1649304283" sldId="262"/>
            <ac:picMk id="10" creationId="{2442B325-C82B-BD7E-F439-AB66A08EE156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320151352" sldId="263"/>
        </pc:sldMkLst>
      </pc:sldChg>
      <pc:sldChg chg="modSp add mod ord">
        <pc:chgData name="Dongju kim" userId="a637c5ad9c8e7177" providerId="LiveId" clId="{F98206C0-E6F4-4BBE-AA95-E90A4674B482}" dt="2023-11-17T13:06:03.320" v="103"/>
        <pc:sldMkLst>
          <pc:docMk/>
          <pc:sldMk cId="3104359177" sldId="263"/>
        </pc:sldMkLst>
        <pc:spChg chg="mod">
          <ac:chgData name="Dongju kim" userId="a637c5ad9c8e7177" providerId="LiveId" clId="{F98206C0-E6F4-4BBE-AA95-E90A4674B482}" dt="2023-11-17T13:00:44.306" v="78" actId="14100"/>
          <ac:spMkLst>
            <pc:docMk/>
            <pc:sldMk cId="3104359177" sldId="263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0:11.592" v="72"/>
          <ac:spMkLst>
            <pc:docMk/>
            <pc:sldMk cId="3104359177" sldId="263"/>
            <ac:spMk id="5" creationId="{37EB967D-0487-02BA-F96D-5327239CCA39}"/>
          </ac:spMkLst>
        </pc:spChg>
        <pc:spChg chg="mod">
          <ac:chgData name="Dongju kim" userId="a637c5ad9c8e7177" providerId="LiveId" clId="{F98206C0-E6F4-4BBE-AA95-E90A4674B482}" dt="2023-11-17T13:01:26.931" v="94" actId="14100"/>
          <ac:spMkLst>
            <pc:docMk/>
            <pc:sldMk cId="3104359177" sldId="263"/>
            <ac:spMk id="6" creationId="{C0A07FC7-D39F-316F-42DA-1AE640537C2D}"/>
          </ac:spMkLst>
        </pc:spChg>
      </pc:sldChg>
      <pc:sldChg chg="modSp add mod ord">
        <pc:chgData name="Dongju kim" userId="a637c5ad9c8e7177" providerId="LiveId" clId="{F98206C0-E6F4-4BBE-AA95-E90A4674B482}" dt="2023-11-17T13:06:09.038" v="104" actId="14100"/>
        <pc:sldMkLst>
          <pc:docMk/>
          <pc:sldMk cId="1740840432" sldId="264"/>
        </pc:sldMkLst>
        <pc:spChg chg="mod">
          <ac:chgData name="Dongju kim" userId="a637c5ad9c8e7177" providerId="LiveId" clId="{F98206C0-E6F4-4BBE-AA95-E90A4674B482}" dt="2023-11-17T13:06:09.038" v="104" actId="14100"/>
          <ac:spMkLst>
            <pc:docMk/>
            <pc:sldMk cId="1740840432" sldId="264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5:51.547" v="99" actId="207"/>
          <ac:spMkLst>
            <pc:docMk/>
            <pc:sldMk cId="1740840432" sldId="264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2473005511" sldId="264"/>
        </pc:sldMkLst>
      </pc:sldChg>
      <pc:sldChg chg="modSp add mod">
        <pc:chgData name="Dongju kim" userId="a637c5ad9c8e7177" providerId="LiveId" clId="{F98206C0-E6F4-4BBE-AA95-E90A4674B482}" dt="2023-11-17T13:12:54.120" v="142" actId="2711"/>
        <pc:sldMkLst>
          <pc:docMk/>
          <pc:sldMk cId="1412999696" sldId="265"/>
        </pc:sldMkLst>
        <pc:spChg chg="mod">
          <ac:chgData name="Dongju kim" userId="a637c5ad9c8e7177" providerId="LiveId" clId="{F98206C0-E6F4-4BBE-AA95-E90A4674B482}" dt="2023-11-17T13:12:54.120" v="142" actId="2711"/>
          <ac:spMkLst>
            <pc:docMk/>
            <pc:sldMk cId="1412999696" sldId="265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0:09.327" v="122" actId="14100"/>
          <ac:spMkLst>
            <pc:docMk/>
            <pc:sldMk cId="1412999696" sldId="265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3942292745" sldId="265"/>
        </pc:sldMkLst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436656760" sldId="266"/>
        </pc:sldMkLst>
      </pc:sldChg>
      <pc:sldChg chg="addSp delSp modSp add mod">
        <pc:chgData name="Dongju kim" userId="a637c5ad9c8e7177" providerId="LiveId" clId="{F98206C0-E6F4-4BBE-AA95-E90A4674B482}" dt="2023-11-17T13:15:00.087" v="185" actId="20577"/>
        <pc:sldMkLst>
          <pc:docMk/>
          <pc:sldMk cId="3681267843" sldId="266"/>
        </pc:sldMkLst>
        <pc:spChg chg="mod">
          <ac:chgData name="Dongju kim" userId="a637c5ad9c8e7177" providerId="LiveId" clId="{F98206C0-E6F4-4BBE-AA95-E90A4674B482}" dt="2023-11-17T13:15:00.087" v="185" actId="20577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05.880" v="143" actId="2711"/>
          <ac:spMkLst>
            <pc:docMk/>
            <pc:sldMk cId="3681267843" sldId="266"/>
            <ac:spMk id="4" creationId="{D7FACFDD-63BE-9604-ECE2-5DB526F7BA15}"/>
          </ac:spMkLst>
        </pc:spChg>
        <pc:spChg chg="del">
          <ac:chgData name="Dongju kim" userId="a637c5ad9c8e7177" providerId="LiveId" clId="{F98206C0-E6F4-4BBE-AA95-E90A4674B482}" dt="2023-11-17T13:10:52.255" v="131" actId="478"/>
          <ac:spMkLst>
            <pc:docMk/>
            <pc:sldMk cId="3681267843" sldId="266"/>
            <ac:spMk id="6" creationId="{C0A07FC7-D39F-316F-42DA-1AE640537C2D}"/>
          </ac:spMkLst>
        </pc:spChg>
        <pc:picChg chg="add mod">
          <ac:chgData name="Dongju kim" userId="a637c5ad9c8e7177" providerId="LiveId" clId="{F98206C0-E6F4-4BBE-AA95-E90A4674B482}" dt="2023-11-17T13:12:00.838" v="136" actId="14100"/>
          <ac:picMkLst>
            <pc:docMk/>
            <pc:sldMk cId="3681267843" sldId="266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597438623" sldId="267"/>
        </pc:sldMkLst>
      </pc:sldChg>
      <pc:sldChg chg="addSp delSp modSp add mod">
        <pc:chgData name="Dongju kim" userId="a637c5ad9c8e7177" providerId="LiveId" clId="{F98206C0-E6F4-4BBE-AA95-E90A4674B482}" dt="2023-11-17T13:27:03.239" v="212" actId="20577"/>
        <pc:sldMkLst>
          <pc:docMk/>
          <pc:sldMk cId="3258135718" sldId="267"/>
        </pc:sldMkLst>
        <pc:spChg chg="mod">
          <ac:chgData name="Dongju kim" userId="a637c5ad9c8e7177" providerId="LiveId" clId="{F98206C0-E6F4-4BBE-AA95-E90A4674B482}" dt="2023-11-17T13:14:55.855" v="183" actId="20577"/>
          <ac:spMkLst>
            <pc:docMk/>
            <pc:sldMk cId="3258135718" sldId="26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46.497" v="154" actId="1076"/>
          <ac:spMkLst>
            <pc:docMk/>
            <pc:sldMk cId="3258135718" sldId="267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2:35.652" v="138"/>
          <ac:spMkLst>
            <pc:docMk/>
            <pc:sldMk cId="3258135718" sldId="267"/>
            <ac:spMk id="5" creationId="{37EB967D-0487-02BA-F96D-5327239CCA39}"/>
          </ac:spMkLst>
        </pc:spChg>
        <pc:spChg chg="add mod">
          <ac:chgData name="Dongju kim" userId="a637c5ad9c8e7177" providerId="LiveId" clId="{F98206C0-E6F4-4BBE-AA95-E90A4674B482}" dt="2023-11-17T13:27:03.239" v="212" actId="20577"/>
          <ac:spMkLst>
            <pc:docMk/>
            <pc:sldMk cId="3258135718" sldId="267"/>
            <ac:spMk id="6" creationId="{691F77ED-406A-A8D3-4F89-928858C95EE6}"/>
          </ac:spMkLst>
        </pc:spChg>
        <pc:picChg chg="del">
          <ac:chgData name="Dongju kim" userId="a637c5ad9c8e7177" providerId="LiveId" clId="{F98206C0-E6F4-4BBE-AA95-E90A4674B482}" dt="2023-11-17T13:13:13.008" v="145" actId="478"/>
          <ac:picMkLst>
            <pc:docMk/>
            <pc:sldMk cId="3258135718" sldId="267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631009182" sldId="268"/>
        </pc:sldMkLst>
      </pc:sldChg>
      <pc:sldChg chg="addSp delSp modSp add mod">
        <pc:chgData name="Dongju kim" userId="a637c5ad9c8e7177" providerId="LiveId" clId="{F98206C0-E6F4-4BBE-AA95-E90A4674B482}" dt="2023-11-17T13:28:52.695" v="246" actId="6549"/>
        <pc:sldMkLst>
          <pc:docMk/>
          <pc:sldMk cId="934067258" sldId="268"/>
        </pc:sldMkLst>
        <pc:spChg chg="mod">
          <ac:chgData name="Dongju kim" userId="a637c5ad9c8e7177" providerId="LiveId" clId="{F98206C0-E6F4-4BBE-AA95-E90A4674B482}" dt="2023-11-17T13:15:08.759" v="186" actId="20577"/>
          <ac:spMkLst>
            <pc:docMk/>
            <pc:sldMk cId="934067258" sldId="268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4:20.984" v="178" actId="14100"/>
          <ac:spMkLst>
            <pc:docMk/>
            <pc:sldMk cId="934067258" sldId="268"/>
            <ac:spMk id="4" creationId="{D7FACFDD-63BE-9604-ECE2-5DB526F7BA15}"/>
          </ac:spMkLst>
        </pc:spChg>
        <pc:spChg chg="del mod">
          <ac:chgData name="Dongju kim" userId="a637c5ad9c8e7177" providerId="LiveId" clId="{F98206C0-E6F4-4BBE-AA95-E90A4674B482}" dt="2023-11-17T13:27:55.886" v="213" actId="478"/>
          <ac:spMkLst>
            <pc:docMk/>
            <pc:sldMk cId="934067258" sldId="268"/>
            <ac:spMk id="6" creationId="{691F77ED-406A-A8D3-4F89-928858C95EE6}"/>
          </ac:spMkLst>
        </pc:spChg>
        <pc:spChg chg="add mod">
          <ac:chgData name="Dongju kim" userId="a637c5ad9c8e7177" providerId="LiveId" clId="{F98206C0-E6F4-4BBE-AA95-E90A4674B482}" dt="2023-11-17T13:28:52.695" v="246" actId="6549"/>
          <ac:spMkLst>
            <pc:docMk/>
            <pc:sldMk cId="934067258" sldId="268"/>
            <ac:spMk id="7" creationId="{01F10872-04EB-9B5E-A2D9-1ACCAB8F75FB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028054445" sldId="269"/>
        </pc:sldMkLst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802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7167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2023-11-21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642063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35541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실기간 업데이트 가져오기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컬렉션의 여러 문서에 리슨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실기간 업데이트 가져오기</a:t>
            </a:r>
            <a:endParaRPr lang="en-US" altLang="ko-KR" sz="6000" dirty="0">
              <a:solidFill>
                <a:schemeClr val="bg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실기간 업데이트 가져오기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4411257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컬렉션의 여러 문서에 리슨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129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문서와 마찬가지로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get()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대신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onSnapshot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을 사용하여 쿼리 결과를 리슨 할 수 있다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스냅샷 </a:t>
            </a:r>
            <a:r>
              <a:rPr lang="ko-KR" altLang="en-US" sz="1800" b="0" i="0" u="none" strike="noStrike" dirty="0" err="1">
                <a:solidFill>
                  <a:srgbClr val="000000"/>
                </a:solidFill>
                <a:effectLst/>
              </a:rPr>
              <a:t>핸들러는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 문서의 추가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삭제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수정 등 쿼리 결과가 변경될 때마다 새 쿼리 스냅샷을 수신한다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</a:t>
            </a:r>
            <a:r>
              <a:rPr lang="en-US" altLang="ko-KR" sz="2000" dirty="0" err="1">
                <a:solidFill>
                  <a:srgbClr val="5A8480"/>
                </a:solidFill>
              </a:rPr>
              <a:t>onSnapshot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81267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실기간 업데이트 가져오기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424588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컬렉션의 여러 문서에 리슨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특정 조건에 부합하는 문서를 조회한다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② query,</a:t>
            </a:r>
            <a:r>
              <a:rPr lang="ko-KR" altLang="en-US" sz="2000" dirty="0">
                <a:solidFill>
                  <a:srgbClr val="5A8480"/>
                </a:solidFill>
              </a:rPr>
              <a:t> </a:t>
            </a:r>
            <a:r>
              <a:rPr lang="en-US" altLang="ko-KR" sz="2000" dirty="0">
                <a:solidFill>
                  <a:srgbClr val="5A8480"/>
                </a:solidFill>
              </a:rPr>
              <a:t>where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679031"/>
            <a:ext cx="7890933" cy="2473609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collection, query, where,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onSnapshot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firestore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q = query(collection(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db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"cities"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), where(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"state"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"=="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"CA"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unsubscribe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onSnapshot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(q, 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querySnapshot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cities = [];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querySnapshot.forEach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((doc)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cities.push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doc.data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().name);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console.log(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"Current cities in CA: 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cities.join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", 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0129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1702</TotalTime>
  <Words>416</Words>
  <Application>Microsoft Office PowerPoint</Application>
  <PresentationFormat>와이드스크린</PresentationFormat>
  <Paragraphs>54</Paragraphs>
  <Slides>5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2" baseType="lpstr">
      <vt:lpstr>ONE 모바일고딕 Title</vt:lpstr>
      <vt:lpstr>ONE 모바일고딕 Bold</vt:lpstr>
      <vt:lpstr>Consolas</vt:lpstr>
      <vt:lpstr>Arial</vt:lpstr>
      <vt:lpstr>G마켓 산스 Bold</vt:lpstr>
      <vt:lpstr>맑은 고딕</vt:lpstr>
      <vt:lpstr>Office 테마</vt:lpstr>
      <vt:lpstr>React와 Firebase로  시작하는 웹 프로그래밍</vt:lpstr>
      <vt:lpstr>PowerPoint 프레젠테이션</vt:lpstr>
      <vt:lpstr>실기간 업데이트 가져오기</vt:lpstr>
      <vt:lpstr>실기간 업데이트 가져오기</vt:lpstr>
      <vt:lpstr>실기간 업데이트 가져오기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Dongju kim</cp:lastModifiedBy>
  <cp:revision>71</cp:revision>
  <cp:lastPrinted>2021-11-30T05:26:28Z</cp:lastPrinted>
  <dcterms:created xsi:type="dcterms:W3CDTF">2021-11-30T00:54:57Z</dcterms:created>
  <dcterms:modified xsi:type="dcterms:W3CDTF">2023-11-20T16:50:19Z</dcterms:modified>
</cp:coreProperties>
</file>

<file path=docProps/thumbnail.jpeg>
</file>